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7" r:id="rId2"/>
    <p:sldId id="256" r:id="rId3"/>
    <p:sldId id="261" r:id="rId4"/>
    <p:sldId id="257" r:id="rId5"/>
    <p:sldId id="259" r:id="rId6"/>
    <p:sldId id="260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A3D459-CF5F-4E4B-B348-EEA41C12E84B}" type="datetimeFigureOut">
              <a:rPr lang="en-US" smtClean="0"/>
              <a:t>2/20/2012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5D8F9-07A8-4CFC-B323-425313514E1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5D8F9-07A8-4CFC-B323-425313514E1E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18F8D-6323-44D8-9768-E2C9B5BF6A80}" type="datetimeFigureOut">
              <a:rPr lang="en-US" smtClean="0"/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A88EB-1481-49FC-B1C3-54379DF4C7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18F8D-6323-44D8-9768-E2C9B5BF6A80}" type="datetimeFigureOut">
              <a:rPr lang="en-US" smtClean="0"/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A88EB-1481-49FC-B1C3-54379DF4C7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18F8D-6323-44D8-9768-E2C9B5BF6A80}" type="datetimeFigureOut">
              <a:rPr lang="en-US" smtClean="0"/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A88EB-1481-49FC-B1C3-54379DF4C7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18F8D-6323-44D8-9768-E2C9B5BF6A80}" type="datetimeFigureOut">
              <a:rPr lang="en-US" smtClean="0"/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A88EB-1481-49FC-B1C3-54379DF4C7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18F8D-6323-44D8-9768-E2C9B5BF6A80}" type="datetimeFigureOut">
              <a:rPr lang="en-US" smtClean="0"/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A88EB-1481-49FC-B1C3-54379DF4C7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18F8D-6323-44D8-9768-E2C9B5BF6A80}" type="datetimeFigureOut">
              <a:rPr lang="en-US" smtClean="0"/>
              <a:t>2/20/2012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A88EB-1481-49FC-B1C3-54379DF4C7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18F8D-6323-44D8-9768-E2C9B5BF6A80}" type="datetimeFigureOut">
              <a:rPr lang="en-US" smtClean="0"/>
              <a:t>2/20/2012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A88EB-1481-49FC-B1C3-54379DF4C7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18F8D-6323-44D8-9768-E2C9B5BF6A80}" type="datetimeFigureOut">
              <a:rPr lang="en-US" smtClean="0"/>
              <a:t>2/20/2012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A88EB-1481-49FC-B1C3-54379DF4C7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18F8D-6323-44D8-9768-E2C9B5BF6A80}" type="datetimeFigureOut">
              <a:rPr lang="en-US" smtClean="0"/>
              <a:t>2/20/2012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A88EB-1481-49FC-B1C3-54379DF4C7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18F8D-6323-44D8-9768-E2C9B5BF6A80}" type="datetimeFigureOut">
              <a:rPr lang="en-US" smtClean="0"/>
              <a:t>2/20/2012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A88EB-1481-49FC-B1C3-54379DF4C7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18F8D-6323-44D8-9768-E2C9B5BF6A80}" type="datetimeFigureOut">
              <a:rPr lang="en-US" smtClean="0"/>
              <a:t>2/20/2012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A88EB-1481-49FC-B1C3-54379DF4C7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618F8D-6323-44D8-9768-E2C9B5BF6A80}" type="datetimeFigureOut">
              <a:rPr lang="en-US" smtClean="0"/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A88EB-1481-49FC-B1C3-54379DF4C7C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Comic Sans MS" pitchFamily="66" charset="0"/>
              </a:rPr>
              <a:t>The Monroe Doctrine </a:t>
            </a:r>
            <a:r>
              <a:rPr lang="en-US" dirty="0" smtClean="0">
                <a:latin typeface="Comic Sans MS" pitchFamily="66" charset="0"/>
              </a:rPr>
              <a:t/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>1823-Present</a:t>
            </a:r>
            <a:r>
              <a:rPr lang="en-US" dirty="0" smtClean="0"/>
              <a:t>	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29000"/>
            <a:ext cx="6705600" cy="27432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The U.S. will not interfere in European affairs, but will not let Europe interfere in the Americas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corbisimages.com/images/Corbis-E2954.jpg?size=67&amp;uid=bf3791b0-d106-4704-be13-e9c153f2fa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8839200" cy="662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jspivey.wikispaces.com/file/view/ILW1059.png/34413223/ILW105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0"/>
            <a:ext cx="626577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images.fineartamerica.com/images-medium-large/2-monroe-doctrine-cartoon-grang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1645" y="0"/>
            <a:ext cx="5925955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hseuspics.wikispaces.com/file/view/24graphicaa.jpg/34412807/24graphica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52400"/>
            <a:ext cx="5763809" cy="655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SS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0"/>
            <a:ext cx="6096000" cy="68034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://images.fineartamerica.com/images-medium-large/monroe-doctrine-cartoon-grang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304800"/>
            <a:ext cx="8949688" cy="617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ages.wikia.com/hist140/images/7/72/Monroe-doctrine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40368"/>
            <a:ext cx="7924800" cy="6641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kidsnewsroom.org/resources/sol/TX/G08H03/no1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3000" y="304800"/>
            <a:ext cx="8416200" cy="632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mages.fineartamerica.com/images-medium-large/1-monroe-doctrine-cartoon-grang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6100" y="0"/>
            <a:ext cx="5651500" cy="67855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mrbaileyqrmhs.weebly.com/uploads/4/7/2/2/4722270/8826357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47118"/>
            <a:ext cx="6781800" cy="65584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23</Words>
  <Application>Microsoft Office PowerPoint</Application>
  <PresentationFormat>On-screen Show (4:3)</PresentationFormat>
  <Paragraphs>3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The Monroe Doctrine  1823-Present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Monroe Doctrine  1823-Present</dc:title>
  <dc:creator>ntyrrell</dc:creator>
  <cp:lastModifiedBy>ntyrrell</cp:lastModifiedBy>
  <cp:revision>2</cp:revision>
  <dcterms:created xsi:type="dcterms:W3CDTF">2012-02-21T01:42:43Z</dcterms:created>
  <dcterms:modified xsi:type="dcterms:W3CDTF">2012-02-21T02:29:31Z</dcterms:modified>
</cp:coreProperties>
</file>